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10" r:id="rId2"/>
    <p:sldId id="281" r:id="rId3"/>
    <p:sldId id="259" r:id="rId4"/>
    <p:sldId id="261" r:id="rId5"/>
    <p:sldId id="263" r:id="rId6"/>
    <p:sldId id="266" r:id="rId7"/>
    <p:sldId id="267" r:id="rId8"/>
    <p:sldId id="268" r:id="rId9"/>
    <p:sldId id="269" r:id="rId10"/>
    <p:sldId id="270" r:id="rId11"/>
    <p:sldId id="278" r:id="rId12"/>
    <p:sldId id="288" r:id="rId13"/>
    <p:sldId id="290" r:id="rId14"/>
    <p:sldId id="297" r:id="rId15"/>
    <p:sldId id="289" r:id="rId16"/>
    <p:sldId id="293" r:id="rId17"/>
    <p:sldId id="277" r:id="rId18"/>
    <p:sldId id="274" r:id="rId19"/>
    <p:sldId id="275" r:id="rId20"/>
    <p:sldId id="276" r:id="rId21"/>
    <p:sldId id="294" r:id="rId22"/>
    <p:sldId id="298" r:id="rId23"/>
    <p:sldId id="279" r:id="rId24"/>
    <p:sldId id="273" r:id="rId25"/>
    <p:sldId id="295" r:id="rId26"/>
    <p:sldId id="301" r:id="rId27"/>
    <p:sldId id="302" r:id="rId28"/>
    <p:sldId id="299" r:id="rId29"/>
    <p:sldId id="282" r:id="rId30"/>
    <p:sldId id="283" r:id="rId31"/>
    <p:sldId id="300" r:id="rId32"/>
    <p:sldId id="304" r:id="rId33"/>
    <p:sldId id="305" r:id="rId34"/>
    <p:sldId id="308" r:id="rId35"/>
    <p:sldId id="306" r:id="rId36"/>
    <p:sldId id="309" r:id="rId3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1" d="100"/>
          <a:sy n="111" d="100"/>
        </p:scale>
        <p:origin x="-13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136F4-6C63-47E4-A069-1E8D8EC1911A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3BA07-CFB5-442A-8EBF-52CFF91408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88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3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3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이번주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주시해야할</a:t>
            </a:r>
            <a:r>
              <a:rPr lang="ko-KR" altLang="en-US" dirty="0" smtClean="0"/>
              <a:t> 조의 정보가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이번주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주시해야할</a:t>
            </a:r>
            <a:r>
              <a:rPr lang="ko-KR" altLang="en-US" dirty="0" smtClean="0"/>
              <a:t> 조의 정보가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이번주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주시해야할</a:t>
            </a:r>
            <a:r>
              <a:rPr lang="ko-KR" altLang="en-US" dirty="0" smtClean="0"/>
              <a:t> 조의 정보가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43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56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06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16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9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20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83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8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00B0F0"/>
          </a:fgClr>
          <a:bgClr>
            <a:schemeClr val="tx2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68F7E-5CDC-4459-9D26-BE357C7C63B8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9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audio" Target="../media/audio5.wav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audio" Target="../media/audio2.wav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8.wav"/><Relationship Id="rId11" Type="http://schemas.openxmlformats.org/officeDocument/2006/relationships/image" Target="../media/image20.png"/><Relationship Id="rId5" Type="http://schemas.openxmlformats.org/officeDocument/2006/relationships/audio" Target="../media/audio7.wav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audio" Target="../media/audio6.wav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1.png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microsoft.com/office/2007/relationships/hdphoto" Target="../media/hdphoto1.wdp"/><Relationship Id="rId2" Type="http://schemas.microsoft.com/office/2007/relationships/media" Target="../media/media2.mp3"/><Relationship Id="rId16" Type="http://schemas.openxmlformats.org/officeDocument/2006/relationships/image" Target="../media/image25.png"/><Relationship Id="rId20" Type="http://schemas.openxmlformats.org/officeDocument/2006/relationships/image" Target="../media/image30.png"/><Relationship Id="rId1" Type="http://schemas.openxmlformats.org/officeDocument/2006/relationships/audio" Target="NULL" TargetMode="External"/><Relationship Id="rId6" Type="http://schemas.openxmlformats.org/officeDocument/2006/relationships/audio" Target="../media/audio9.wav"/><Relationship Id="rId11" Type="http://schemas.openxmlformats.org/officeDocument/2006/relationships/image" Target="../media/image20.png"/><Relationship Id="rId24" Type="http://schemas.openxmlformats.org/officeDocument/2006/relationships/image" Target="../media/image4.png"/><Relationship Id="rId5" Type="http://schemas.openxmlformats.org/officeDocument/2006/relationships/audio" Target="../media/audio3.wav"/><Relationship Id="rId15" Type="http://schemas.openxmlformats.org/officeDocument/2006/relationships/image" Target="../media/image24.png"/><Relationship Id="rId23" Type="http://schemas.openxmlformats.org/officeDocument/2006/relationships/image" Target="../media/image33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2.png"/><Relationship Id="rId27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21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1.png"/><Relationship Id="rId2" Type="http://schemas.openxmlformats.org/officeDocument/2006/relationships/audio" Target="../media/audio9.wav"/><Relationship Id="rId16" Type="http://schemas.openxmlformats.org/officeDocument/2006/relationships/image" Target="../media/image30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12" Type="http://schemas.openxmlformats.org/officeDocument/2006/relationships/image" Target="../media/image4.png"/><Relationship Id="rId17" Type="http://schemas.openxmlformats.org/officeDocument/2006/relationships/image" Target="../media/image25.png"/><Relationship Id="rId2" Type="http://schemas.microsoft.com/office/2007/relationships/media" Target="../media/media2.mp3"/><Relationship Id="rId16" Type="http://schemas.openxmlformats.org/officeDocument/2006/relationships/image" Target="../media/image24.png"/><Relationship Id="rId20" Type="http://schemas.openxmlformats.org/officeDocument/2006/relationships/image" Target="../media/image11.png"/><Relationship Id="rId1" Type="http://schemas.openxmlformats.org/officeDocument/2006/relationships/audio" Target="NULL" TargetMode="External"/><Relationship Id="rId6" Type="http://schemas.openxmlformats.org/officeDocument/2006/relationships/image" Target="../media/image17.png"/><Relationship Id="rId11" Type="http://schemas.openxmlformats.org/officeDocument/2006/relationships/image" Target="../media/image35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21.png"/><Relationship Id="rId19" Type="http://schemas.openxmlformats.org/officeDocument/2006/relationships/image" Target="../media/image27.png"/><Relationship Id="rId4" Type="http://schemas.openxmlformats.org/officeDocument/2006/relationships/audio" Target="../media/audio3.wav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3.wav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audio" Target="../media/audio6.wav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audio3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1.png"/><Relationship Id="rId3" Type="http://schemas.openxmlformats.org/officeDocument/2006/relationships/audio" Target="../media/audio5.wav"/><Relationship Id="rId21" Type="http://schemas.openxmlformats.org/officeDocument/2006/relationships/image" Target="../media/image38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" Type="http://schemas.openxmlformats.org/officeDocument/2006/relationships/audio" Target="../media/audio11.wav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6.png"/><Relationship Id="rId7" Type="http://schemas.openxmlformats.org/officeDocument/2006/relationships/audio" Target="../media/audio1.wav"/><Relationship Id="rId12" Type="http://schemas.openxmlformats.org/officeDocument/2006/relationships/image" Target="../media/image20.png"/><Relationship Id="rId17" Type="http://schemas.openxmlformats.org/officeDocument/2006/relationships/image" Target="../media/image40.png"/><Relationship Id="rId25" Type="http://schemas.openxmlformats.org/officeDocument/2006/relationships/image" Target="../media/image11.png"/><Relationship Id="rId2" Type="http://schemas.microsoft.com/office/2007/relationships/media" Target="../media/media2.mp3"/><Relationship Id="rId16" Type="http://schemas.openxmlformats.org/officeDocument/2006/relationships/image" Target="../media/image24.png"/><Relationship Id="rId20" Type="http://schemas.openxmlformats.org/officeDocument/2006/relationships/image" Target="../media/image42.png"/><Relationship Id="rId1" Type="http://schemas.openxmlformats.org/officeDocument/2006/relationships/audio" Target="NULL" TargetMode="External"/><Relationship Id="rId6" Type="http://schemas.openxmlformats.org/officeDocument/2006/relationships/audio" Target="../media/audio6.wav"/><Relationship Id="rId11" Type="http://schemas.openxmlformats.org/officeDocument/2006/relationships/image" Target="../media/image19.png"/><Relationship Id="rId24" Type="http://schemas.openxmlformats.org/officeDocument/2006/relationships/image" Target="../media/image29.png"/><Relationship Id="rId5" Type="http://schemas.openxmlformats.org/officeDocument/2006/relationships/audio" Target="../media/audio5.wav"/><Relationship Id="rId15" Type="http://schemas.openxmlformats.org/officeDocument/2006/relationships/image" Target="../media/image23.png"/><Relationship Id="rId23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39.png"/><Relationship Id="rId14" Type="http://schemas.openxmlformats.org/officeDocument/2006/relationships/image" Target="../media/image22.png"/><Relationship Id="rId2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audio" Target="NULL" TargetMode="External"/><Relationship Id="rId21" Type="http://schemas.openxmlformats.org/officeDocument/2006/relationships/image" Target="../media/image26.png"/><Relationship Id="rId7" Type="http://schemas.openxmlformats.org/officeDocument/2006/relationships/audio" Target="../media/audio12.wav"/><Relationship Id="rId12" Type="http://schemas.openxmlformats.org/officeDocument/2006/relationships/image" Target="../media/image20.png"/><Relationship Id="rId17" Type="http://schemas.openxmlformats.org/officeDocument/2006/relationships/image" Target="../media/image40.png"/><Relationship Id="rId2" Type="http://schemas.openxmlformats.org/officeDocument/2006/relationships/audio" Target="../media/media3.wav"/><Relationship Id="rId16" Type="http://schemas.openxmlformats.org/officeDocument/2006/relationships/image" Target="../media/image24.png"/><Relationship Id="rId20" Type="http://schemas.openxmlformats.org/officeDocument/2006/relationships/image" Target="../media/image42.png"/><Relationship Id="rId1" Type="http://schemas.microsoft.com/office/2007/relationships/media" Target="../media/media3.wav"/><Relationship Id="rId6" Type="http://schemas.openxmlformats.org/officeDocument/2006/relationships/audio" Target="../media/audio11.wav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23.png"/><Relationship Id="rId23" Type="http://schemas.openxmlformats.org/officeDocument/2006/relationships/image" Target="../media/image11.png"/><Relationship Id="rId10" Type="http://schemas.openxmlformats.org/officeDocument/2006/relationships/image" Target="../media/image18.png"/><Relationship Id="rId19" Type="http://schemas.openxmlformats.org/officeDocument/2006/relationships/image" Target="../media/image41.png"/><Relationship Id="rId4" Type="http://schemas.microsoft.com/office/2007/relationships/media" Target="../media/media2.mp3"/><Relationship Id="rId9" Type="http://schemas.openxmlformats.org/officeDocument/2006/relationships/image" Target="../media/image39.png"/><Relationship Id="rId14" Type="http://schemas.openxmlformats.org/officeDocument/2006/relationships/image" Target="../media/image22.png"/><Relationship Id="rId2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43.png"/><Relationship Id="rId3" Type="http://schemas.openxmlformats.org/officeDocument/2006/relationships/audio" Target="../media/audio2.wav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audio" Target="../media/audio13.wav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5" Type="http://schemas.openxmlformats.org/officeDocument/2006/relationships/image" Target="../media/image42.png"/><Relationship Id="rId10" Type="http://schemas.openxmlformats.org/officeDocument/2006/relationships/image" Target="../media/image21.png"/><Relationship Id="rId4" Type="http://schemas.openxmlformats.org/officeDocument/2006/relationships/audio" Target="../media/audio5.wav"/><Relationship Id="rId9" Type="http://schemas.openxmlformats.org/officeDocument/2006/relationships/image" Target="../media/image20.pn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17" Type="http://schemas.openxmlformats.org/officeDocument/2006/relationships/image" Target="../media/image42.png"/><Relationship Id="rId25" Type="http://schemas.openxmlformats.org/officeDocument/2006/relationships/image" Target="../media/image11.png"/><Relationship Id="rId2" Type="http://schemas.microsoft.com/office/2007/relationships/media" Target="../media/media2.mp3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audio" Target="NULL" TargetMode="External"/><Relationship Id="rId6" Type="http://schemas.openxmlformats.org/officeDocument/2006/relationships/audio" Target="../media/audio6.wav"/><Relationship Id="rId11" Type="http://schemas.openxmlformats.org/officeDocument/2006/relationships/image" Target="../media/image20.png"/><Relationship Id="rId24" Type="http://schemas.openxmlformats.org/officeDocument/2006/relationships/image" Target="../media/image45.png"/><Relationship Id="rId5" Type="http://schemas.openxmlformats.org/officeDocument/2006/relationships/audio" Target="../media/audio5.wav"/><Relationship Id="rId15" Type="http://schemas.openxmlformats.org/officeDocument/2006/relationships/image" Target="../media/image25.png"/><Relationship Id="rId23" Type="http://schemas.openxmlformats.org/officeDocument/2006/relationships/image" Target="../media/image4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audio" Target="../media/audio3.wav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1.png"/><Relationship Id="rId18" Type="http://schemas.openxmlformats.org/officeDocument/2006/relationships/image" Target="../media/image38.png"/><Relationship Id="rId3" Type="http://schemas.openxmlformats.org/officeDocument/2006/relationships/audio" Target="../media/audio5.wav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43.png"/><Relationship Id="rId2" Type="http://schemas.openxmlformats.org/officeDocument/2006/relationships/audio" Target="../media/audio14.wav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9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Relationship Id="rId1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audio3.wav"/><Relationship Id="rId7" Type="http://schemas.openxmlformats.org/officeDocument/2006/relationships/image" Target="../media/image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1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microsoft.com/office/2007/relationships/hdphoto" Target="../media/hdphoto1.wdp"/><Relationship Id="rId7" Type="http://schemas.openxmlformats.org/officeDocument/2006/relationships/audio" Target="../media/audio3.wav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microsoft.com/office/2007/relationships/media" Target="../media/media2.mp3"/><Relationship Id="rId16" Type="http://schemas.openxmlformats.org/officeDocument/2006/relationships/image" Target="../media/image42.png"/><Relationship Id="rId20" Type="http://schemas.openxmlformats.org/officeDocument/2006/relationships/image" Target="../media/image4.png"/><Relationship Id="rId1" Type="http://schemas.openxmlformats.org/officeDocument/2006/relationships/audio" Target="NULL" TargetMode="External"/><Relationship Id="rId6" Type="http://schemas.openxmlformats.org/officeDocument/2006/relationships/audio" Target="../media/audio5.wav"/><Relationship Id="rId11" Type="http://schemas.openxmlformats.org/officeDocument/2006/relationships/image" Target="../media/image19.png"/><Relationship Id="rId5" Type="http://schemas.openxmlformats.org/officeDocument/2006/relationships/audio" Target="../media/audio2.wav"/><Relationship Id="rId15" Type="http://schemas.openxmlformats.org/officeDocument/2006/relationships/image" Target="../media/image23.png"/><Relationship Id="rId23" Type="http://schemas.openxmlformats.org/officeDocument/2006/relationships/image" Target="../media/image11.png"/><Relationship Id="rId10" Type="http://schemas.openxmlformats.org/officeDocument/2006/relationships/image" Target="../media/image18.png"/><Relationship Id="rId19" Type="http://schemas.openxmlformats.org/officeDocument/2006/relationships/image" Target="../media/image43.png"/><Relationship Id="rId4" Type="http://schemas.openxmlformats.org/officeDocument/2006/relationships/audio" Target="../media/audio13.wav"/><Relationship Id="rId9" Type="http://schemas.openxmlformats.org/officeDocument/2006/relationships/image" Target="../media/image46.png"/><Relationship Id="rId14" Type="http://schemas.openxmlformats.org/officeDocument/2006/relationships/image" Target="../media/image22.png"/><Relationship Id="rId2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18" Type="http://schemas.openxmlformats.org/officeDocument/2006/relationships/image" Target="../media/image4.png"/><Relationship Id="rId3" Type="http://schemas.openxmlformats.org/officeDocument/2006/relationships/image" Target="../media/image1.png"/><Relationship Id="rId21" Type="http://schemas.openxmlformats.org/officeDocument/2006/relationships/image" Target="../media/image50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48.jpeg"/><Relationship Id="rId2" Type="http://schemas.openxmlformats.org/officeDocument/2006/relationships/audio" Target="../media/audio3.wav"/><Relationship Id="rId16" Type="http://schemas.openxmlformats.org/officeDocument/2006/relationships/image" Target="../media/image47.jpe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46.png"/><Relationship Id="rId9" Type="http://schemas.openxmlformats.org/officeDocument/2006/relationships/image" Target="../media/image22.png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52.png"/><Relationship Id="rId7" Type="http://schemas.openxmlformats.org/officeDocument/2006/relationships/audio" Target="../media/audio13.wav"/><Relationship Id="rId12" Type="http://schemas.openxmlformats.org/officeDocument/2006/relationships/image" Target="../media/image20.png"/><Relationship Id="rId17" Type="http://schemas.openxmlformats.org/officeDocument/2006/relationships/image" Target="../media/image43.png"/><Relationship Id="rId2" Type="http://schemas.microsoft.com/office/2007/relationships/media" Target="../media/media2.mp3"/><Relationship Id="rId16" Type="http://schemas.openxmlformats.org/officeDocument/2006/relationships/image" Target="../media/image26.png"/><Relationship Id="rId20" Type="http://schemas.openxmlformats.org/officeDocument/2006/relationships/image" Target="../media/image51.png"/><Relationship Id="rId1" Type="http://schemas.openxmlformats.org/officeDocument/2006/relationships/audio" Target="NULL" TargetMode="External"/><Relationship Id="rId6" Type="http://schemas.openxmlformats.org/officeDocument/2006/relationships/audio" Target="../media/audio14.wav"/><Relationship Id="rId11" Type="http://schemas.openxmlformats.org/officeDocument/2006/relationships/image" Target="../media/image19.png"/><Relationship Id="rId24" Type="http://schemas.openxmlformats.org/officeDocument/2006/relationships/image" Target="../media/image11.png"/><Relationship Id="rId5" Type="http://schemas.openxmlformats.org/officeDocument/2006/relationships/audio" Target="../media/audio5.wav"/><Relationship Id="rId15" Type="http://schemas.openxmlformats.org/officeDocument/2006/relationships/image" Target="../media/image42.png"/><Relationship Id="rId23" Type="http://schemas.openxmlformats.org/officeDocument/2006/relationships/image" Target="../media/image53.png"/><Relationship Id="rId10" Type="http://schemas.openxmlformats.org/officeDocument/2006/relationships/image" Target="../media/image18.png"/><Relationship Id="rId19" Type="http://schemas.openxmlformats.org/officeDocument/2006/relationships/image" Target="../media/image41.png"/><Relationship Id="rId4" Type="http://schemas.openxmlformats.org/officeDocument/2006/relationships/audio" Target="../media/audio4.wav"/><Relationship Id="rId9" Type="http://schemas.openxmlformats.org/officeDocument/2006/relationships/image" Target="../media/image46.png"/><Relationship Id="rId14" Type="http://schemas.openxmlformats.org/officeDocument/2006/relationships/image" Target="../media/image23.png"/><Relationship Id="rId2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13" Type="http://schemas.openxmlformats.org/officeDocument/2006/relationships/image" Target="../media/image18.png"/><Relationship Id="rId18" Type="http://schemas.openxmlformats.org/officeDocument/2006/relationships/image" Target="../media/image42.png"/><Relationship Id="rId26" Type="http://schemas.openxmlformats.org/officeDocument/2006/relationships/image" Target="../media/image27.png"/><Relationship Id="rId3" Type="http://schemas.openxmlformats.org/officeDocument/2006/relationships/audio" Target="NULL" TargetMode="External"/><Relationship Id="rId21" Type="http://schemas.openxmlformats.org/officeDocument/2006/relationships/image" Target="../media/image25.png"/><Relationship Id="rId7" Type="http://schemas.openxmlformats.org/officeDocument/2006/relationships/audio" Target="../media/audio2.wav"/><Relationship Id="rId12" Type="http://schemas.openxmlformats.org/officeDocument/2006/relationships/image" Target="../media/image46.png"/><Relationship Id="rId17" Type="http://schemas.openxmlformats.org/officeDocument/2006/relationships/image" Target="../media/image23.png"/><Relationship Id="rId25" Type="http://schemas.openxmlformats.org/officeDocument/2006/relationships/image" Target="../media/image29.png"/><Relationship Id="rId2" Type="http://schemas.openxmlformats.org/officeDocument/2006/relationships/audio" Target="../media/media3.wav"/><Relationship Id="rId16" Type="http://schemas.openxmlformats.org/officeDocument/2006/relationships/image" Target="../media/image22.png"/><Relationship Id="rId20" Type="http://schemas.openxmlformats.org/officeDocument/2006/relationships/image" Target="../media/image43.png"/><Relationship Id="rId1" Type="http://schemas.microsoft.com/office/2007/relationships/media" Target="../media/media3.wav"/><Relationship Id="rId6" Type="http://schemas.openxmlformats.org/officeDocument/2006/relationships/audio" Target="../media/audio11.wav"/><Relationship Id="rId11" Type="http://schemas.openxmlformats.org/officeDocument/2006/relationships/image" Target="../media/image1.png"/><Relationship Id="rId24" Type="http://schemas.openxmlformats.org/officeDocument/2006/relationships/image" Target="../media/image54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20.png"/><Relationship Id="rId23" Type="http://schemas.openxmlformats.org/officeDocument/2006/relationships/image" Target="../media/image52.png"/><Relationship Id="rId28" Type="http://schemas.openxmlformats.org/officeDocument/2006/relationships/image" Target="../media/image11.png"/><Relationship Id="rId10" Type="http://schemas.openxmlformats.org/officeDocument/2006/relationships/audio" Target="../media/audio5.wav"/><Relationship Id="rId19" Type="http://schemas.openxmlformats.org/officeDocument/2006/relationships/image" Target="../media/image26.png"/><Relationship Id="rId4" Type="http://schemas.microsoft.com/office/2007/relationships/media" Target="../media/media2.mp3"/><Relationship Id="rId9" Type="http://schemas.openxmlformats.org/officeDocument/2006/relationships/audio" Target="../media/audio8.wav"/><Relationship Id="rId14" Type="http://schemas.openxmlformats.org/officeDocument/2006/relationships/image" Target="../media/image19.png"/><Relationship Id="rId22" Type="http://schemas.openxmlformats.org/officeDocument/2006/relationships/image" Target="../media/image41.png"/><Relationship Id="rId27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microsoft.com/office/2007/relationships/media" Target="../media/media2.mp3"/><Relationship Id="rId16" Type="http://schemas.openxmlformats.org/officeDocument/2006/relationships/image" Target="../media/image25.png"/><Relationship Id="rId1" Type="http://schemas.openxmlformats.org/officeDocument/2006/relationships/audio" Target="NULL" TargetMode="External"/><Relationship Id="rId6" Type="http://schemas.openxmlformats.org/officeDocument/2006/relationships/audio" Target="../media/audio6.wav"/><Relationship Id="rId11" Type="http://schemas.openxmlformats.org/officeDocument/2006/relationships/image" Target="../media/image20.png"/><Relationship Id="rId5" Type="http://schemas.openxmlformats.org/officeDocument/2006/relationships/audio" Target="../media/audio5.wav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11.png"/><Relationship Id="rId4" Type="http://schemas.openxmlformats.org/officeDocument/2006/relationships/audio" Target="../media/audio2.wav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microsoft.com/office/2007/relationships/hdphoto" Target="../media/hdphoto1.wdp"/><Relationship Id="rId4" Type="http://schemas.openxmlformats.org/officeDocument/2006/relationships/audio" Target="../media/audio3.wav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audio" Target="../media/audio3.wav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microsoft.com/office/2007/relationships/hdphoto" Target="../media/hdphoto1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1368" y="2921168"/>
            <a:ext cx="6061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학생용 </a:t>
            </a:r>
            <a:r>
              <a:rPr lang="en-US" altLang="ko-KR" sz="6000" b="1" dirty="0" smtClean="0">
                <a:solidFill>
                  <a:schemeClr val="bg1"/>
                </a:solidFill>
              </a:rPr>
              <a:t>APP 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데모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8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4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2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4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4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29486" y="1957817"/>
            <a:ext cx="656441" cy="656441"/>
            <a:chOff x="3229486" y="1957817"/>
            <a:chExt cx="656441" cy="656441"/>
          </a:xfrm>
        </p:grpSpPr>
        <p:pic>
          <p:nvPicPr>
            <p:cNvPr id="8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30279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박카카</a:t>
              </a:r>
              <a:endParaRPr lang="ko-KR" altLang="en-US" sz="9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29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김늉늉</a:t>
              </a:r>
              <a:endParaRPr lang="ko-KR" altLang="en-US" sz="9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31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주유유</a:t>
              </a:r>
              <a:endParaRPr lang="ko-KR" altLang="en-US" sz="9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33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엄히히</a:t>
              </a:r>
              <a:endParaRPr lang="ko-KR" altLang="en-US" sz="900" dirty="0"/>
            </a:p>
          </p:txBody>
        </p:sp>
      </p:grpSp>
      <p:pic>
        <p:nvPicPr>
          <p:cNvPr id="39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1563">
            <a:off x="3690439" y="3922033"/>
            <a:ext cx="1613963" cy="16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88408"/>
          <a:stretch/>
        </p:blipFill>
        <p:spPr bwMode="auto">
          <a:xfrm>
            <a:off x="2809764" y="125010"/>
            <a:ext cx="3555050" cy="6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74825" y="273963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게임 첫 화면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49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02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6038 C 0.04983 0.05437 0.0809 0.03933 0.0809 0.0273 C 0.0809 0.01643 0.05052 0.00833 0.00972 0.00833 C -0.03073 0.00833 -0.0651 0.01643 -0.0651 0.0273 C -0.0651 0.03933 -0.02951 0.04234 0.01111 0.03447 C 0.05104 0.02545 0.0809 0.01041 0.0809 -0.00069 C 0.0809 -0.01156 0.04983 -0.02058 0.00972 -0.02058 C -0.03073 -0.02058 -0.0651 -0.01156 -0.0651 -0.00069 C -0.0651 0.01041 -0.02951 0.01342 0.01042 0.00533 C 0.05104 -0.00254 0.0809 -0.01758 0.0809 -0.02868 C 0.0809 -0.04071 0.04983 -0.04973 0.0092 -0.04973 C -0.03073 -0.04973 -0.0651 -0.04071 -0.0651 -0.02868 C -0.0651 -0.01873 -0.02951 -0.01573 0.01042 -0.02266 C 0.05052 -0.03053 0.0809 -0.04672 0.0809 -0.05759 C 0.0809 -0.0687 0.04913 -0.07772 0.0092 -0.07772 C -0.03212 -0.07772 -0.0651 -0.0687 -0.0651 -0.05759 C -0.0651 -0.04672 -0.03021 -0.04371 0.00972 -0.05158 C 0.04983 -0.05968 0.0809 -0.07471 0.0809 -0.08558 C 0.0809 -0.09761 0.04913 -0.10571 0.00851 -0.10571 C -0.03212 -0.10571 -0.0651 -0.09669 -0.0651 -0.08558 C -0.0651 -0.07471 -0.03021 -0.0717 0.00972 -0.07957 C 0.04983 -0.08767 0.0809 -0.10363 0.0809 -0.11357 C 0.0809 -0.12468 0.04861 -0.1337 0.00851 -0.1337 C -0.03212 -0.1337 -0.0651 -0.12468 -0.0651 -0.11357 C -0.0651 -0.10363 -0.03073 -0.10062 0.00972 -0.10756 C 0.04983 -0.11566 0.0809 -0.13162 0.0809 -0.14272 C 0.0809 -0.15267 0.04861 -0.16261 0.00799 -0.16261 C -0.03281 -0.16261 -0.0651 -0.15359 -0.0651 -0.14272 C -0.0651 -0.13162 -0.03073 -0.12861 0.0092 -0.13671 C 0.04913 -0.14457 0.08142 -0.15961 0.0809 -0.17071 C 0.08038 -0.18158 0.04861 -0.18968 0.00799 -0.18968 C -0.03281 -0.18968 -0.0651 -0.18066 -0.0651 -0.16955 C -0.0651 -0.15961 -0.03212 -0.1566 0.00799 -0.16562 " pathEditMode="relative" rAng="10800000" ptsTypes="fffffffffffffffffffffffffffffffff">
                                      <p:cBhvr>
                                        <p:cTn id="10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249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5544" y="2921168"/>
            <a:ext cx="7152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이번 주 </a:t>
            </a:r>
            <a:r>
              <a:rPr lang="ko-KR" altLang="en-US" sz="6000" b="1" dirty="0" err="1" smtClean="0">
                <a:solidFill>
                  <a:schemeClr val="bg1"/>
                </a:solidFill>
              </a:rPr>
              <a:t>관찰조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 확인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7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229486" y="1957817"/>
            <a:ext cx="656441" cy="656441"/>
            <a:chOff x="3229486" y="1957817"/>
            <a:chExt cx="656441" cy="656441"/>
          </a:xfrm>
        </p:grpSpPr>
        <p:pic>
          <p:nvPicPr>
            <p:cNvPr id="41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330279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박카</a:t>
              </a:r>
              <a:r>
                <a:rPr lang="ko-KR" altLang="en-US" sz="900" dirty="0" err="1"/>
                <a:t>카</a:t>
              </a:r>
              <a:endParaRPr lang="ko-KR" altLang="en-US" sz="90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44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김늉늉</a:t>
              </a:r>
              <a:endParaRPr lang="ko-KR" altLang="en-US" sz="9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47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주유유</a:t>
              </a:r>
              <a:endParaRPr lang="ko-KR" altLang="en-US" sz="900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50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엄히히</a:t>
              </a:r>
              <a:endParaRPr lang="ko-KR" altLang="en-US" sz="90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016700" y="1052736"/>
            <a:ext cx="3067468" cy="5040000"/>
            <a:chOff x="3016642" y="1052736"/>
            <a:chExt cx="3067467" cy="5040000"/>
          </a:xfrm>
        </p:grpSpPr>
        <p:pic>
          <p:nvPicPr>
            <p:cNvPr id="54" name="Picture 2" descr="D:\My Document\Desktop\빅캠프2013\PSD_Source_updated_130915\Main Screen_updated_130915\bg_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1052736"/>
              <a:ext cx="3024218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3" descr="D:\My Document\Desktop\빅캠프2013\PSD_Source_updated_130915\stat_uptaded_130915\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4581283"/>
              <a:ext cx="3024000" cy="151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D:\My Document\Desktop\빅캠프2013\PSD_Source_updated_130915\Main Screen_updated_130915\bt_4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845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그룹 57"/>
            <p:cNvGrpSpPr/>
            <p:nvPr/>
          </p:nvGrpSpPr>
          <p:grpSpPr>
            <a:xfrm>
              <a:off x="3356259" y="3668905"/>
              <a:ext cx="2538444" cy="960349"/>
              <a:chOff x="3205683" y="3606556"/>
              <a:chExt cx="2538444" cy="960349"/>
            </a:xfrm>
          </p:grpSpPr>
          <p:pic>
            <p:nvPicPr>
              <p:cNvPr id="82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683" y="4149080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890" y="3606556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0" descr="D:\My Document\Desktop\빅캠프2013\PSD_Source_updated_130915\Main Screen_updated_130915\main_flag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42" y="1078967"/>
              <a:ext cx="2772947" cy="9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3385113" y="1259236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rgbClr val="33CCFF"/>
                  </a:solidFill>
                </a:rPr>
                <a:t>금주의 </a:t>
              </a:r>
              <a:r>
                <a:rPr lang="ko-KR" altLang="en-US" sz="900" b="1" dirty="0" err="1" smtClean="0">
                  <a:solidFill>
                    <a:srgbClr val="33CCFF"/>
                  </a:solidFill>
                </a:rPr>
                <a:t>미션어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 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‘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개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xx’</a:t>
              </a:r>
              <a:endParaRPr lang="ko-KR" altLang="en-US" sz="900" b="1" dirty="0">
                <a:solidFill>
                  <a:srgbClr val="33CCFF"/>
                </a:solidFill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3229486" y="1957817"/>
              <a:ext cx="685896" cy="656441"/>
              <a:chOff x="3229486" y="1957817"/>
              <a:chExt cx="685896" cy="656441"/>
            </a:xfrm>
          </p:grpSpPr>
          <p:pic>
            <p:nvPicPr>
              <p:cNvPr id="80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486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3269051" y="2125888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/>
                  <a:t>카를로스</a:t>
                </a:r>
                <a:endParaRPr lang="ko-KR" altLang="en-US" sz="9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921696" y="1957817"/>
              <a:ext cx="656441" cy="656441"/>
              <a:chOff x="3921696" y="1957817"/>
              <a:chExt cx="656441" cy="656441"/>
            </a:xfrm>
          </p:grpSpPr>
          <p:pic>
            <p:nvPicPr>
              <p:cNvPr id="78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1696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3995002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김영재</a:t>
                </a:r>
                <a:endParaRPr lang="ko-KR" altLang="en-US" sz="900" dirty="0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4596814" y="1957817"/>
              <a:ext cx="656441" cy="656441"/>
              <a:chOff x="4596814" y="1957817"/>
              <a:chExt cx="656441" cy="656441"/>
            </a:xfrm>
          </p:grpSpPr>
          <p:pic>
            <p:nvPicPr>
              <p:cNvPr id="76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6814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4670120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엄주희</a:t>
                </a:r>
                <a:endParaRPr lang="ko-KR" altLang="en-US" sz="900" dirty="0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280478" y="1957817"/>
              <a:ext cx="656441" cy="656441"/>
              <a:chOff x="5280478" y="1957817"/>
              <a:chExt cx="656441" cy="656441"/>
            </a:xfrm>
          </p:grpSpPr>
          <p:pic>
            <p:nvPicPr>
              <p:cNvPr id="74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0478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5353784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주수영</a:t>
                </a:r>
                <a:endParaRPr lang="ko-KR" altLang="en-US" sz="900" dirty="0"/>
              </a:p>
            </p:txBody>
          </p:sp>
        </p:grpSp>
        <p:pic>
          <p:nvPicPr>
            <p:cNvPr id="70" name="Picture 2" descr="D:\My Document\Desktop\빅캠프2013\워킹데모\F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2518856"/>
              <a:ext cx="627387" cy="82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3" descr="D:\My Document\Desktop\빅캠프2013\워킹데모\F2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0120" y="2356720"/>
              <a:ext cx="563307" cy="1051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D:\My Document\Desktop\빅캠프2013\워킹데모\F3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495" y="2511307"/>
              <a:ext cx="469422" cy="76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5" descr="D:\My Document\Desktop\빅캠프2013\워킹데모\F4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481" y="2533312"/>
              <a:ext cx="426206" cy="874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055702" y="1648329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17579" r="56401" b="9330"/>
          <a:stretch/>
        </p:blipFill>
        <p:spPr bwMode="auto">
          <a:xfrm>
            <a:off x="0" y="0"/>
            <a:ext cx="3059891" cy="682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374825" y="273963"/>
            <a:ext cx="1832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우리팀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및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관찰팀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확인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6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60" numSld="2">
                <p:cTn id="88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016642" y="1052736"/>
            <a:ext cx="3067467" cy="5040000"/>
            <a:chOff x="3016642" y="1052736"/>
            <a:chExt cx="3067467" cy="5040000"/>
          </a:xfrm>
        </p:grpSpPr>
        <p:pic>
          <p:nvPicPr>
            <p:cNvPr id="86" name="Picture 2" descr="D:\My Document\Desktop\빅캠프2013\PSD_Source_updated_130915\Main Screen_updated_130915\bg_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1052736"/>
              <a:ext cx="3024218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3" descr="D:\My Document\Desktop\빅캠프2013\PSD_Source_updated_130915\stat_uptaded_130915\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4581283"/>
              <a:ext cx="3024000" cy="151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4" descr="D:\My Document\Desktop\빅캠프2013\PSD_Source_updated_130915\Main Screen_updated_130915\bt_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845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0" name="그룹 89"/>
            <p:cNvGrpSpPr/>
            <p:nvPr/>
          </p:nvGrpSpPr>
          <p:grpSpPr>
            <a:xfrm>
              <a:off x="3356259" y="3668905"/>
              <a:ext cx="2538444" cy="960349"/>
              <a:chOff x="3205683" y="3606556"/>
              <a:chExt cx="2538444" cy="960349"/>
            </a:xfrm>
          </p:grpSpPr>
          <p:pic>
            <p:nvPicPr>
              <p:cNvPr id="114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683" y="4149080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890" y="3606556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0" descr="D:\My Document\Desktop\빅캠프2013\PSD_Source_updated_130915\Main Screen_updated_130915\main_flag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42" y="1078967"/>
              <a:ext cx="2772947" cy="9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/>
            <p:cNvSpPr txBox="1"/>
            <p:nvPr/>
          </p:nvSpPr>
          <p:spPr>
            <a:xfrm>
              <a:off x="3385113" y="1259236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rgbClr val="33CCFF"/>
                  </a:solidFill>
                </a:rPr>
                <a:t>금주의 </a:t>
              </a:r>
              <a:r>
                <a:rPr lang="ko-KR" altLang="en-US" sz="900" b="1" dirty="0" err="1" smtClean="0">
                  <a:solidFill>
                    <a:srgbClr val="33CCFF"/>
                  </a:solidFill>
                </a:rPr>
                <a:t>미션어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 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‘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개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xx’</a:t>
              </a:r>
              <a:endParaRPr lang="ko-KR" altLang="en-US" sz="900" b="1" dirty="0">
                <a:solidFill>
                  <a:srgbClr val="33CCFF"/>
                </a:solidFill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3229486" y="1957817"/>
              <a:ext cx="685896" cy="656441"/>
              <a:chOff x="3229486" y="1957817"/>
              <a:chExt cx="685896" cy="656441"/>
            </a:xfrm>
          </p:grpSpPr>
          <p:pic>
            <p:nvPicPr>
              <p:cNvPr id="112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486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3269051" y="2125888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/>
                  <a:t>카를로스</a:t>
                </a:r>
                <a:endParaRPr lang="ko-KR" altLang="en-US" sz="900" dirty="0"/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3921696" y="1957817"/>
              <a:ext cx="656441" cy="656441"/>
              <a:chOff x="3921696" y="1957817"/>
              <a:chExt cx="656441" cy="656441"/>
            </a:xfrm>
          </p:grpSpPr>
          <p:pic>
            <p:nvPicPr>
              <p:cNvPr id="110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1696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" name="TextBox 110"/>
              <p:cNvSpPr txBox="1"/>
              <p:nvPr/>
            </p:nvSpPr>
            <p:spPr>
              <a:xfrm>
                <a:off x="3995002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김영재</a:t>
                </a:r>
                <a:endParaRPr lang="ko-KR" altLang="en-US" sz="900" dirty="0"/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4596814" y="1957817"/>
              <a:ext cx="656441" cy="656441"/>
              <a:chOff x="4596814" y="1957817"/>
              <a:chExt cx="656441" cy="656441"/>
            </a:xfrm>
          </p:grpSpPr>
          <p:pic>
            <p:nvPicPr>
              <p:cNvPr id="108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6814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" name="TextBox 108"/>
              <p:cNvSpPr txBox="1"/>
              <p:nvPr/>
            </p:nvSpPr>
            <p:spPr>
              <a:xfrm>
                <a:off x="4670120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엄주희</a:t>
                </a:r>
                <a:endParaRPr lang="ko-KR" altLang="en-US" sz="900" dirty="0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5280478" y="1957817"/>
              <a:ext cx="656441" cy="656441"/>
              <a:chOff x="5280478" y="1957817"/>
              <a:chExt cx="656441" cy="656441"/>
            </a:xfrm>
          </p:grpSpPr>
          <p:pic>
            <p:nvPicPr>
              <p:cNvPr id="106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0478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TextBox 106"/>
              <p:cNvSpPr txBox="1"/>
              <p:nvPr/>
            </p:nvSpPr>
            <p:spPr>
              <a:xfrm>
                <a:off x="5353784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주수영</a:t>
                </a:r>
                <a:endParaRPr lang="ko-KR" altLang="en-US" sz="900" dirty="0"/>
              </a:p>
            </p:txBody>
          </p:sp>
        </p:grpSp>
        <p:pic>
          <p:nvPicPr>
            <p:cNvPr id="102" name="Picture 2" descr="D:\My Document\Desktop\빅캠프2013\워킹데모\F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2518856"/>
              <a:ext cx="627387" cy="82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3" descr="D:\My Document\Desktop\빅캠프2013\워킹데모\F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0120" y="2356720"/>
              <a:ext cx="563307" cy="1051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D:\My Document\Desktop\빅캠프2013\워킹데모\F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495" y="2511307"/>
              <a:ext cx="469422" cy="76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5" descr="D:\My Document\Desktop\빅캠프2013\워킹데모\F4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481" y="2533312"/>
              <a:ext cx="426206" cy="874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6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055702" y="1648329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17579" r="56401" b="9330"/>
          <a:stretch/>
        </p:blipFill>
        <p:spPr bwMode="auto">
          <a:xfrm>
            <a:off x="0" y="0"/>
            <a:ext cx="3059891" cy="682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374825" y="273963"/>
            <a:ext cx="1832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우리팀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및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관찰팀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확인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506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수요일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30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66" y="2420888"/>
            <a:ext cx="71304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 smtClean="0">
                <a:solidFill>
                  <a:schemeClr val="bg1"/>
                </a:solidFill>
              </a:rPr>
              <a:t>관찰조에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 있는 </a:t>
            </a:r>
            <a:endParaRPr lang="en-US" altLang="ko-KR" sz="6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친구가 욕을 했어요</a:t>
            </a:r>
            <a:r>
              <a:rPr lang="en-US" altLang="ko-KR" sz="6000" b="1" dirty="0" smtClean="0">
                <a:solidFill>
                  <a:schemeClr val="bg1"/>
                </a:solidFill>
              </a:rPr>
              <a:t>!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OL-spirits-dance-shor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6536" y="47971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642" numSld="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사각형 설명선 2"/>
          <p:cNvSpPr/>
          <p:nvPr/>
        </p:nvSpPr>
        <p:spPr>
          <a:xfrm>
            <a:off x="755576" y="1653199"/>
            <a:ext cx="4201361" cy="2736304"/>
          </a:xfrm>
          <a:prstGeom prst="wedgeRoundRectCallout">
            <a:avLst>
              <a:gd name="adj1" fmla="val -21681"/>
              <a:gd name="adj2" fmla="val 78115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31452" y="2328853"/>
            <a:ext cx="32496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/>
              <a:t>얌마</a:t>
            </a:r>
            <a:r>
              <a:rPr lang="en-US" altLang="ko-KR" sz="2400" b="1" dirty="0" smtClean="0"/>
              <a:t>, </a:t>
            </a:r>
            <a:r>
              <a:rPr lang="ko-KR" altLang="en-US" sz="2400" b="1" dirty="0" err="1" smtClean="0"/>
              <a:t>김늉늉</a:t>
            </a:r>
            <a:r>
              <a:rPr lang="en-US" altLang="ko-KR" sz="2400" b="1" dirty="0" smtClean="0"/>
              <a:t>!</a:t>
            </a:r>
          </a:p>
          <a:p>
            <a:pPr algn="ctr"/>
            <a:r>
              <a:rPr lang="ko-KR" altLang="en-US" sz="6000" b="1" dirty="0" smtClean="0"/>
              <a:t>개</a:t>
            </a:r>
            <a:r>
              <a:rPr lang="en-US" altLang="ko-KR" sz="6000" b="1" dirty="0" smtClean="0"/>
              <a:t>XX! </a:t>
            </a:r>
            <a:r>
              <a:rPr lang="ko-KR" altLang="en-US" sz="6000" b="1" dirty="0" smtClean="0"/>
              <a:t>야</a:t>
            </a:r>
            <a:endParaRPr lang="ko-KR" altLang="en-US" sz="6000" b="1" dirty="0"/>
          </a:p>
        </p:txBody>
      </p:sp>
      <p:pic>
        <p:nvPicPr>
          <p:cNvPr id="6" name="Picture 12" descr="D:\My Document\Desktop\빅캠프2013\워킹데모\c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8991">
            <a:off x="704423" y="4648983"/>
            <a:ext cx="2602907" cy="443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56256" y="5445224"/>
            <a:ext cx="238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빅캠</a:t>
            </a:r>
            <a:r>
              <a:rPr lang="ko-KR" altLang="en-US" b="1" dirty="0" smtClean="0">
                <a:solidFill>
                  <a:schemeClr val="bg1"/>
                </a:solidFill>
              </a:rPr>
              <a:t> 초등학교 </a:t>
            </a:r>
            <a:r>
              <a:rPr lang="en-US" altLang="ko-KR" b="1" dirty="0" smtClean="0">
                <a:solidFill>
                  <a:schemeClr val="bg1"/>
                </a:solidFill>
              </a:rPr>
              <a:t>3-1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김영재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My Document\Desktop\빅캠프2013\PSD_Source_updated_130915\Main Screen_updated_130915\bt_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636884" y="4419599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4825" y="273963"/>
            <a:ext cx="247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욕 신고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늉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아이콘 클릭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3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434" numSld="5">
                <p:cTn id="28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My Document\Desktop\빅캠프2013\PSD_Source_updated_130915\WORK FLOW_Students_updated\04-2_욕신고 화면_count_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49822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My Document\Desktop\빅캠프2013\PSD_Source_updated_130915\vote_updated_130915\박스 참고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26" y="2780928"/>
            <a:ext cx="1839148" cy="11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767671" y="99060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4825" y="2739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욕한 친구 선택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My Document\Desktop\빅캠프2013\PSD_Source_updated_130915\WORK FLOW_Students_updated\04-2_욕신고 화면_count_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49822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My Document\Desktop\빅캠프2013\PSD_Source_updated_130915\vote_updated_130915\박스 참고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26" y="2780928"/>
            <a:ext cx="1839148" cy="11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415743" y="240484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74825" y="27396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도와주기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신고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506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월요일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My Document\Desktop\빅캠프2013\PSD_Source_updated_130915\WORK FLOW_Students_updated\04-2_욕신고 화면_count_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49822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700761" y="1278284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41352" y="11967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825" y="2739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욕 횟수 카운트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51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86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그룹 89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1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98" y="184530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00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239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84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3229486" y="1957817"/>
            <a:ext cx="685896" cy="656441"/>
            <a:chOff x="3229486" y="1957817"/>
            <a:chExt cx="685896" cy="656441"/>
          </a:xfrm>
        </p:grpSpPr>
        <p:pic>
          <p:nvPicPr>
            <p:cNvPr id="112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3269051" y="2125888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카를로스</a:t>
              </a:r>
              <a:endParaRPr lang="ko-KR" altLang="en-US" sz="900" dirty="0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110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김영재</a:t>
              </a:r>
              <a:endParaRPr lang="ko-KR" altLang="en-US" sz="900" dirty="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108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엄주희</a:t>
              </a:r>
              <a:endParaRPr lang="ko-KR" altLang="en-US" sz="900" dirty="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106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주수영</a:t>
              </a:r>
              <a:endParaRPr lang="ko-KR" altLang="en-US" sz="900" dirty="0"/>
            </a:p>
          </p:txBody>
        </p:sp>
      </p:grpSp>
      <p:pic>
        <p:nvPicPr>
          <p:cNvPr id="102" name="Picture 2" descr="D:\My Document\Desktop\빅캠프2013\워킹데모\F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696" y="2518856"/>
            <a:ext cx="627387" cy="82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" descr="D:\My Document\Desktop\빅캠프2013\워킹데모\F2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20" y="2356720"/>
            <a:ext cx="563307" cy="105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D:\My Document\Desktop\빅캠프2013\워킹데모\F3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95" y="2511307"/>
            <a:ext cx="469422" cy="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5" descr="D:\My Document\Desktop\빅캠프2013\워킹데모\F4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81" y="2533312"/>
            <a:ext cx="426206" cy="8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374825" y="273963"/>
            <a:ext cx="2249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김영재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스마트 폰 화면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My Document\Desktop\빅캠프2013\PSD_Source_updated_130915\Main Screen_updated_130915\bl_4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43" y="1840601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54453E-7 L -2.77778E-6 0.1635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6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9.16031E-7 L -4.44444E-6 0.1665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506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금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88408"/>
          <a:stretch/>
        </p:blipFill>
        <p:spPr bwMode="auto">
          <a:xfrm>
            <a:off x="2809764" y="125010"/>
            <a:ext cx="3555050" cy="6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84530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3281257" y="1820071"/>
            <a:ext cx="604670" cy="1588375"/>
            <a:chOff x="5328080" y="1720446"/>
            <a:chExt cx="604670" cy="1588375"/>
          </a:xfrm>
        </p:grpSpPr>
        <p:pic>
          <p:nvPicPr>
            <p:cNvPr id="10252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8080" y="2367434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7" name="Picture 17" descr="D:\My Document\Desktop\빅캠프2013\PSD_Source_updated_130915\Main Screen_updated_130915\bl_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750" y="17204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641014" y="1822259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1841970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29486" y="1957817"/>
            <a:ext cx="656441" cy="656441"/>
            <a:chOff x="3229486" y="1957817"/>
            <a:chExt cx="656441" cy="656441"/>
          </a:xfrm>
        </p:grpSpPr>
        <p:pic>
          <p:nvPicPr>
            <p:cNvPr id="8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30279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박카카</a:t>
              </a:r>
              <a:endParaRPr lang="ko-KR" altLang="en-US" sz="9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29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김늉늉</a:t>
              </a:r>
              <a:endParaRPr lang="ko-KR" altLang="en-US" sz="9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31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주유유</a:t>
              </a:r>
              <a:endParaRPr lang="ko-KR" altLang="en-US" sz="9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33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엄히히</a:t>
              </a:r>
              <a:endParaRPr lang="ko-KR" altLang="en-US" sz="900" dirty="0"/>
            </a:p>
          </p:txBody>
        </p:sp>
      </p:grpSp>
      <p:pic>
        <p:nvPicPr>
          <p:cNvPr id="39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1563">
            <a:off x="3690439" y="3922033"/>
            <a:ext cx="1613963" cy="16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4825" y="27396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우리팀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상태확인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1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5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02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6038 C 0.04983 0.05437 0.0809 0.03933 0.0809 0.0273 C 0.0809 0.01643 0.05052 0.00833 0.00972 0.00833 C -0.03073 0.00833 -0.0651 0.01643 -0.0651 0.0273 C -0.0651 0.03933 -0.02951 0.04234 0.01111 0.03447 C 0.05104 0.02545 0.0809 0.01041 0.0809 -0.00069 C 0.0809 -0.01156 0.04983 -0.02058 0.00972 -0.02058 C -0.03073 -0.02058 -0.0651 -0.01156 -0.0651 -0.00069 C -0.0651 0.01041 -0.02951 0.01342 0.01042 0.00533 C 0.05104 -0.00254 0.0809 -0.01758 0.0809 -0.02868 C 0.0809 -0.04071 0.04983 -0.04973 0.0092 -0.04973 C -0.03073 -0.04973 -0.0651 -0.04071 -0.0651 -0.02868 C -0.0651 -0.01873 -0.02951 -0.01573 0.01042 -0.02266 C 0.05052 -0.03053 0.0809 -0.04672 0.0809 -0.05759 C 0.0809 -0.0687 0.04913 -0.07772 0.0092 -0.07772 C -0.03212 -0.07772 -0.0651 -0.0687 -0.0651 -0.05759 C -0.0651 -0.04672 -0.03021 -0.04371 0.00972 -0.05158 C 0.04983 -0.05968 0.0809 -0.07471 0.0809 -0.08558 C 0.0809 -0.09761 0.04913 -0.10571 0.00851 -0.10571 C -0.03212 -0.10571 -0.0651 -0.09669 -0.0651 -0.08558 C -0.0651 -0.07471 -0.03021 -0.0717 0.00972 -0.07957 C 0.04983 -0.08767 0.0809 -0.10363 0.0809 -0.11357 C 0.0809 -0.12468 0.04861 -0.1337 0.00851 -0.1337 C -0.03212 -0.1337 -0.0651 -0.12468 -0.0651 -0.11357 C -0.0651 -0.10363 -0.03073 -0.10062 0.00972 -0.10756 C 0.04983 -0.11566 0.0809 -0.13162 0.0809 -0.14272 C 0.0809 -0.15267 0.04861 -0.16261 0.00799 -0.16261 C -0.03281 -0.16261 -0.0651 -0.15359 -0.0651 -0.14272 C -0.0651 -0.13162 -0.03073 -0.12861 0.0092 -0.13671 C 0.04913 -0.14457 0.08142 -0.15961 0.0809 -0.17071 C 0.08038 -0.18158 0.04861 -0.18968 0.00799 -0.18968 C -0.03281 -0.18968 -0.0651 -0.18066 -0.0651 -0.16955 C -0.0651 -0.15961 -0.03212 -0.1566 0.00799 -0.16562 " pathEditMode="relative" rAng="10800000" ptsTypes="fffffffffffffffffffffffffffffffff">
                                      <p:cBhvr>
                                        <p:cTn id="10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249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7321E-6 L 0 0.19222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1858E-6 L 2.77778E-7 -0.04187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5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5.22785E-7 L 0.00121 0.14573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7287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98057E-7 L -0.00069 0.08304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60">
                <p:cTn id="175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2" name="Picture 12" descr="D:\My Document\Desktop\빅캠프2013\워킹데모\c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57" y="3521705"/>
            <a:ext cx="552450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D:\My Document\Desktop\빅캠프2013\PSD_Source_updated_130915\Main Screen_updated_130915\bl_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27" y="2874717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641014" y="2416860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박카카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탈락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5" name="POL-spirits-dance-shor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324528" y="4797152"/>
            <a:ext cx="609600" cy="609600"/>
          </a:xfrm>
          <a:prstGeom prst="rect">
            <a:avLst/>
          </a:prstGeom>
        </p:spPr>
      </p:pic>
      <p:pic>
        <p:nvPicPr>
          <p:cNvPr id="26" name="intro_1.mp4 (2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31055.8266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3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5.96808E-7 L 0.04792 0.18043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902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안녕히가세요.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40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4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3208" numSld="2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5660">
                <p:cTn id="32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641014" y="2416860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새끼늉으로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부활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4023356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3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비명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7" name="Picture 7" descr="D:\My Document\Desktop\빅캠프2013\워킹데모\c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2376403"/>
            <a:ext cx="552450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98" y="173409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641014" y="2416860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풍선 건네 주기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4023356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3711544" y="326857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47785" y="2737409"/>
            <a:ext cx="1889142" cy="944571"/>
            <a:chOff x="3547785" y="2737409"/>
            <a:chExt cx="1889142" cy="944571"/>
          </a:xfrm>
        </p:grpSpPr>
        <p:pic>
          <p:nvPicPr>
            <p:cNvPr id="11266" name="Picture 2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785" y="2737409"/>
              <a:ext cx="1889142" cy="944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841949" y="2812860"/>
              <a:ext cx="1386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주유유를</a:t>
              </a:r>
              <a:r>
                <a:rPr lang="ko-KR" altLang="en-US" sz="1200" dirty="0" smtClean="0"/>
                <a:t> 위해서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풍선을 </a:t>
              </a:r>
              <a:r>
                <a:rPr lang="ko-KR" altLang="en-US" sz="1200" dirty="0" err="1" smtClean="0"/>
                <a:t>줄꺼에요</a:t>
              </a:r>
              <a:r>
                <a:rPr lang="en-US" altLang="ko-KR" sz="1200" dirty="0" smtClean="0"/>
                <a:t>?</a:t>
              </a:r>
              <a:endParaRPr lang="ko-KR" altLang="en-US" sz="1200" dirty="0"/>
            </a:p>
          </p:txBody>
        </p:sp>
        <p:pic>
          <p:nvPicPr>
            <p:cNvPr id="11267" name="Picture 3" descr="D:\My Document\Desktop\빅캠프2013\PSD_Source_updated_130915\Main Screen_updated_130915\qb_2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404" y="2831332"/>
              <a:ext cx="1545462" cy="77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024601" y="3283238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chemeClr val="bg1">
                      <a:lumMod val="65000"/>
                    </a:schemeClr>
                  </a:solidFill>
                </a:rPr>
                <a:t>도와줄꺼에요</a:t>
              </a:r>
              <a:endParaRPr lang="ko-KR" altLang="en-US" sz="9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3229165" y="299857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0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434" numSld="2">
                <p:cTn id="64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7" name="Picture 7" descr="D:\My Document\Desktop\빅캠프2013\워킹데모\c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2376403"/>
            <a:ext cx="552450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98" y="173409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D:\My Document\Desktop\빅캠프2013\워킹데모\c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14" y="3120543"/>
            <a:ext cx="552451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D:\My Document\Desktop\빅캠프2013\PSD_Source_updated_130915\Main Screen_updated_130915\bl_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65" y="2416860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D:\My Document\Desktop\빅캠프2013\PSD_Source_updated_130915\Main Screen_updated_130915\bl_3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86" y="2075715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D:\My Document\Desktop\빅캠프2013\워킹데모\c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94" y="2737409"/>
            <a:ext cx="552450" cy="9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풍선 건네 주기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4023356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D:\My Document\Desktop\빅캠프2013\PSD_Source_updated_130915\Main Screen_updated_130915\bl_3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60" y="2429659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:\빅캠프\PSD_Source_updated_130915\Main Screen_updated_130915\bl_4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92" y="172693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80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-0.0483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0.00139 -0.0446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24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033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1.11111E-6 0.032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506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일요일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1730" y="2921168"/>
            <a:ext cx="7380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선생님께 반성문쓰기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93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3511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\Desktop\빅캠프2013\워킹데모\1213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90" y="781795"/>
            <a:ext cx="3024000" cy="530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My Document\Desktop\빅캠프2013\PSD_Source_updated_130915\아이콘\RUN_ICON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28" y="529515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839678" y="414371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4825" y="2739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실행하기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y Document\Desktop\빅캠프2013\PSD_Source_updated_130915\Main Screen_updated_130915\bg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72" y="3322884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229166" y="4372941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4641014" y="2429659"/>
            <a:ext cx="552451" cy="1632271"/>
            <a:chOff x="4641014" y="2429659"/>
            <a:chExt cx="552451" cy="1632271"/>
          </a:xfrm>
        </p:grpSpPr>
        <p:pic>
          <p:nvPicPr>
            <p:cNvPr id="37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3120543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60" y="2429659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4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비명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1321" numSld="2">
                <p:cTn id="78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3016642" y="1052736"/>
            <a:ext cx="3067468" cy="5040000"/>
            <a:chOff x="3016642" y="1052736"/>
            <a:chExt cx="3067468" cy="5040000"/>
          </a:xfrm>
        </p:grpSpPr>
        <p:pic>
          <p:nvPicPr>
            <p:cNvPr id="58" name="Picture 2" descr="D:\My Document\Desktop\빅캠프2013\PSD_Source_updated_130915\Main Screen_updated_130915\bg_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1052736"/>
              <a:ext cx="3024219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3" descr="D:\My Document\Desktop\빅캠프2013\PSD_Source_updated_130915\stat_uptaded_130915\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4581283"/>
              <a:ext cx="3024000" cy="151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D:\My Document\Desktop\빅캠프2013\PSD_Source_updated_130915\Main Screen_updated_130915\bt_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845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그룹 61"/>
            <p:cNvGrpSpPr/>
            <p:nvPr/>
          </p:nvGrpSpPr>
          <p:grpSpPr>
            <a:xfrm>
              <a:off x="3356259" y="3668905"/>
              <a:ext cx="2538444" cy="960349"/>
              <a:chOff x="3205683" y="3606556"/>
              <a:chExt cx="2538444" cy="960349"/>
            </a:xfrm>
          </p:grpSpPr>
          <p:pic>
            <p:nvPicPr>
              <p:cNvPr id="63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683" y="4149080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890" y="3606556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5" name="그룹 64"/>
            <p:cNvGrpSpPr/>
            <p:nvPr/>
          </p:nvGrpSpPr>
          <p:grpSpPr>
            <a:xfrm>
              <a:off x="3939906" y="1734094"/>
              <a:ext cx="557092" cy="1583696"/>
              <a:chOff x="3401840" y="1637346"/>
              <a:chExt cx="557092" cy="1583696"/>
            </a:xfrm>
          </p:grpSpPr>
          <p:pic>
            <p:nvPicPr>
              <p:cNvPr id="66" name="Picture 7" descr="D:\My Document\Desktop\빅캠프2013\워킹데모\c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1840" y="2279655"/>
                <a:ext cx="552450" cy="94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16" descr="D:\My Document\Desktop\빅캠프2013\PSD_Source_updated_130915\Main Screen_updated_130915\bl_5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8932" y="1637346"/>
                <a:ext cx="540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그룹 67"/>
            <p:cNvGrpSpPr/>
            <p:nvPr/>
          </p:nvGrpSpPr>
          <p:grpSpPr>
            <a:xfrm>
              <a:off x="5306094" y="2075715"/>
              <a:ext cx="552450" cy="1603082"/>
              <a:chOff x="4031008" y="1687186"/>
              <a:chExt cx="552450" cy="1603082"/>
            </a:xfrm>
          </p:grpSpPr>
          <p:pic>
            <p:nvPicPr>
              <p:cNvPr id="69" name="Picture 19" descr="D:\My Document\Desktop\빅캠프2013\PSD_Source_updated_130915\Main Screen_updated_130915\bl_3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000" y="1687186"/>
                <a:ext cx="540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D:\My Document\Desktop\빅캠프2013\워킹데모\c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008" y="2348880"/>
                <a:ext cx="552450" cy="941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" name="Picture 20" descr="D:\My Document\Desktop\빅캠프2013\PSD_Source_updated_130915\Main Screen_updated_130915\main_flag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42" y="1078967"/>
              <a:ext cx="2772947" cy="9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3385113" y="1259236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rgbClr val="33CCFF"/>
                  </a:solidFill>
                </a:rPr>
                <a:t>금주의 </a:t>
              </a:r>
              <a:r>
                <a:rPr lang="ko-KR" altLang="en-US" sz="900" b="1" dirty="0" err="1" smtClean="0">
                  <a:solidFill>
                    <a:srgbClr val="33CCFF"/>
                  </a:solidFill>
                </a:rPr>
                <a:t>미션어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 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‘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개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xx’</a:t>
              </a:r>
              <a:endParaRPr lang="ko-KR" altLang="en-US" sz="900" b="1" dirty="0">
                <a:solidFill>
                  <a:srgbClr val="33CCFF"/>
                </a:solidFill>
              </a:endParaRPr>
            </a:p>
          </p:txBody>
        </p:sp>
        <p:pic>
          <p:nvPicPr>
            <p:cNvPr id="73" name="Picture 2" descr="D:\My Document\Desktop\빅캠프2013\PSD_Source_updated_130915\Main Screen_updated_130915\nb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7372" y="3322884"/>
              <a:ext cx="793969" cy="793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4641014" y="2429659"/>
              <a:ext cx="552451" cy="1632271"/>
              <a:chOff x="4641014" y="2429659"/>
              <a:chExt cx="552451" cy="1632271"/>
            </a:xfrm>
          </p:grpSpPr>
          <p:pic>
            <p:nvPicPr>
              <p:cNvPr id="76" name="Picture 9" descr="D:\My Document\Desktop\빅캠프2013\워킹데모\c3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1014" y="3120543"/>
                <a:ext cx="552451" cy="94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9" descr="D:\My Document\Desktop\빅캠프2013\PSD_Source_updated_130915\Main Screen_updated_130915\bl_3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560" y="2429659"/>
                <a:ext cx="540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3062801" y="1052736"/>
            <a:ext cx="3024219" cy="5040000"/>
            <a:chOff x="3062801" y="1052736"/>
            <a:chExt cx="3024219" cy="5040000"/>
          </a:xfrm>
        </p:grpSpPr>
        <p:grpSp>
          <p:nvGrpSpPr>
            <p:cNvPr id="14" name="그룹 13"/>
            <p:cNvGrpSpPr/>
            <p:nvPr/>
          </p:nvGrpSpPr>
          <p:grpSpPr>
            <a:xfrm>
              <a:off x="3062801" y="1052736"/>
              <a:ext cx="3024219" cy="5040000"/>
              <a:chOff x="3062801" y="1052736"/>
              <a:chExt cx="3024219" cy="5040000"/>
            </a:xfrm>
          </p:grpSpPr>
          <p:pic>
            <p:nvPicPr>
              <p:cNvPr id="10242" name="Picture 2" descr="D:\My Document\Desktop\빅캠프2013\PSD_Source_updated_130915\WORK FLOW_Students_updated\05-6_반성문 작성 화면(욕획수 표시,풍선탄 아바타는 상하로 계속 이동)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2801" y="1052736"/>
                <a:ext cx="3024219" cy="50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2" descr="D:\My Document\Desktop\빅캠프2013\PSD_Source_updated_130915\WORK FLOW_Students_updated\05-6_반성문 작성 화면(욕획수 표시,풍선탄 아바타는 상하로 계속 이동).jpg"/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818" b="76225"/>
              <a:stretch/>
            </p:blipFill>
            <p:spPr bwMode="auto">
              <a:xfrm>
                <a:off x="3970977" y="2016773"/>
                <a:ext cx="1184953" cy="1136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427" y="1850088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3338317" y="3861233"/>
            <a:ext cx="2581156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토요일까지는 정말 바른말만 쓰려고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노력했는데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일요일 내내 </a:t>
            </a:r>
            <a:r>
              <a:rPr lang="ko-KR" altLang="en-US" sz="1100" dirty="0" err="1" smtClean="0"/>
              <a:t>카를로스가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놀이터에서 괴롭혀서 개</a:t>
            </a:r>
            <a:r>
              <a:rPr lang="en-US" altLang="ko-KR" sz="1100" dirty="0" smtClean="0"/>
              <a:t>xx</a:t>
            </a:r>
            <a:r>
              <a:rPr lang="ko-KR" altLang="en-US" sz="1100" dirty="0" smtClean="0"/>
              <a:t>를 </a:t>
            </a:r>
            <a:r>
              <a:rPr lang="ko-KR" altLang="en-US" sz="1100" dirty="0" err="1" smtClean="0"/>
              <a:t>두번이나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사용했어요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다음 주에는 더 좋은 말을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사용해서 아이템도 받을 </a:t>
            </a:r>
            <a:r>
              <a:rPr lang="ko-KR" altLang="en-US" sz="1100" dirty="0" err="1" smtClean="0"/>
              <a:t>꺼에요</a:t>
            </a:r>
            <a:r>
              <a:rPr lang="en-US" altLang="ko-KR" sz="1100" dirty="0" smtClean="0"/>
              <a:t>!</a:t>
            </a:r>
            <a:endParaRPr lang="ko-KR" altLang="en-US" sz="1100" dirty="0"/>
          </a:p>
        </p:txBody>
      </p:sp>
      <p:pic>
        <p:nvPicPr>
          <p:cNvPr id="53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4397132" y="502577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2914540" y="2847096"/>
            <a:ext cx="3337521" cy="1695092"/>
            <a:chOff x="2914540" y="2847096"/>
            <a:chExt cx="3337521" cy="1695092"/>
          </a:xfrm>
        </p:grpSpPr>
        <p:pic>
          <p:nvPicPr>
            <p:cNvPr id="10243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7360" y="2884838"/>
              <a:ext cx="3314701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618745" y="3116515"/>
              <a:ext cx="19062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선생님께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보내시겠습니까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pic>
          <p:nvPicPr>
            <p:cNvPr id="10" name="Picture 4" descr="D:\My Document\Desktop\빅캠프2013\PSD_Source_updated_130915\Main Screen_updated_130915\qb_2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540" y="2847096"/>
              <a:ext cx="331470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302073" y="394830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</a:rPr>
                <a:t>예</a:t>
              </a:r>
              <a:endParaRPr lang="ko-KR" alt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7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3290330" y="362351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9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613" y="2921168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다시 월요일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y Document\Desktop\빅캠프2013\PSD_Source_updated_130915\Main Screen_updated_130915\bg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33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3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72" y="3322884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4641014" y="2429659"/>
            <a:ext cx="552451" cy="1632271"/>
            <a:chOff x="4641014" y="2429659"/>
            <a:chExt cx="552451" cy="1632271"/>
          </a:xfrm>
        </p:grpSpPr>
        <p:pic>
          <p:nvPicPr>
            <p:cNvPr id="43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3120543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9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49560" y="2429659"/>
              <a:ext cx="540000" cy="79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289233" y="1944356"/>
            <a:ext cx="1850664" cy="432047"/>
            <a:chOff x="3289233" y="1944356"/>
            <a:chExt cx="1850664" cy="432047"/>
          </a:xfrm>
        </p:grpSpPr>
        <p:pic>
          <p:nvPicPr>
            <p:cNvPr id="46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233" y="1944356"/>
              <a:ext cx="1850664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3544511" y="2017753"/>
              <a:ext cx="13019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와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구조 비행기다</a:t>
              </a:r>
              <a:endParaRPr lang="ko-KR" altLang="en-US" sz="11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64874" y="2321892"/>
            <a:ext cx="846999" cy="432047"/>
            <a:chOff x="5164874" y="2321892"/>
            <a:chExt cx="846999" cy="432047"/>
          </a:xfrm>
        </p:grpSpPr>
        <p:pic>
          <p:nvPicPr>
            <p:cNvPr id="52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874" y="2321892"/>
              <a:ext cx="846999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5354977" y="2395289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야호</a:t>
              </a:r>
              <a:endParaRPr lang="ko-KR" altLang="en-US" sz="1100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74825" y="273963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2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주차 월요일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시작 화면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pic>
        <p:nvPicPr>
          <p:cNvPr id="31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08720"/>
            <a:ext cx="10095539" cy="331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2" t="17791" r="56419" b="9023"/>
          <a:stretch/>
        </p:blipFill>
        <p:spPr bwMode="auto">
          <a:xfrm>
            <a:off x="17092" y="-1"/>
            <a:ext cx="3048337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10" y="4005064"/>
            <a:ext cx="28528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9" t="18422" r="19399" b="9853"/>
          <a:stretch/>
        </p:blipFill>
        <p:spPr bwMode="auto">
          <a:xfrm>
            <a:off x="6067018" y="0"/>
            <a:ext cx="307698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4038649" y="3433890"/>
            <a:ext cx="1850664" cy="432047"/>
            <a:chOff x="4038649" y="3433890"/>
            <a:chExt cx="1850664" cy="432047"/>
          </a:xfrm>
        </p:grpSpPr>
        <p:pic>
          <p:nvPicPr>
            <p:cNvPr id="49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49" y="3433890"/>
              <a:ext cx="1850664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4264276" y="3507287"/>
              <a:ext cx="13612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err="1" smtClean="0"/>
                <a:t>ㅈ나</a:t>
              </a:r>
              <a:r>
                <a:rPr lang="ko-KR" altLang="en-US" sz="1100" dirty="0" smtClean="0"/>
                <a:t> 운이 좋았어</a:t>
              </a:r>
              <a:r>
                <a:rPr lang="en-US" altLang="ko-KR" sz="1100" dirty="0" smtClean="0"/>
                <a:t>!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95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5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비명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60">
                <p:cTn id="68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y Document\Desktop\빅캠프2013\PSD_Source_updated_130915\Main Screen_updated_130915\bg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33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3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72" y="3322884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4641014" y="2429659"/>
            <a:ext cx="552451" cy="1632271"/>
            <a:chOff x="4641014" y="2429659"/>
            <a:chExt cx="552451" cy="1632271"/>
          </a:xfrm>
        </p:grpSpPr>
        <p:pic>
          <p:nvPicPr>
            <p:cNvPr id="43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3120543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9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49560" y="2429659"/>
              <a:ext cx="540000" cy="79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3302388" y="2435668"/>
            <a:ext cx="846999" cy="432047"/>
            <a:chOff x="5164874" y="2321892"/>
            <a:chExt cx="846999" cy="432047"/>
          </a:xfrm>
        </p:grpSpPr>
        <p:pic>
          <p:nvPicPr>
            <p:cNvPr id="55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874" y="2321892"/>
              <a:ext cx="846999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5423906" y="2395289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!?!</a:t>
              </a:r>
              <a:endParaRPr lang="ko-KR" altLang="en-US" sz="1100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56808" y="2676491"/>
            <a:ext cx="1196471" cy="432047"/>
            <a:chOff x="5164874" y="2321892"/>
            <a:chExt cx="846999" cy="432047"/>
          </a:xfrm>
        </p:grpSpPr>
        <p:pic>
          <p:nvPicPr>
            <p:cNvPr id="59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874" y="2321892"/>
              <a:ext cx="846999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5268820" y="2395289"/>
              <a:ext cx="6391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또 욕했어</a:t>
              </a:r>
              <a:r>
                <a:rPr lang="en-US" altLang="ko-KR" sz="1100" dirty="0" smtClean="0"/>
                <a:t>!?</a:t>
              </a:r>
              <a:endParaRPr lang="ko-KR" altLang="en-US" sz="1100" dirty="0"/>
            </a:p>
          </p:txBody>
        </p:sp>
      </p:grpSp>
      <p:pic>
        <p:nvPicPr>
          <p:cNvPr id="61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1563">
            <a:off x="3690439" y="3922033"/>
            <a:ext cx="1613963" cy="16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74825" y="273963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2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주차 월요일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시작 화면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pic>
        <p:nvPicPr>
          <p:cNvPr id="31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08720"/>
            <a:ext cx="10095539" cy="331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2" t="17791" r="56419" b="9023"/>
          <a:stretch/>
        </p:blipFill>
        <p:spPr bwMode="auto">
          <a:xfrm>
            <a:off x="17092" y="-1"/>
            <a:ext cx="3048337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10" y="4005064"/>
            <a:ext cx="28528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9" t="18422" r="19399" b="9853"/>
          <a:stretch/>
        </p:blipFill>
        <p:spPr bwMode="auto">
          <a:xfrm>
            <a:off x="6067018" y="0"/>
            <a:ext cx="307698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OL-spirits-dance-shor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9396536" y="4797152"/>
            <a:ext cx="609600" cy="609600"/>
          </a:xfrm>
          <a:prstGeom prst="rect">
            <a:avLst/>
          </a:prstGeom>
        </p:spPr>
      </p:pic>
      <p:pic>
        <p:nvPicPr>
          <p:cNvPr id="45" name="intro_1.mp4 (2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31055.8266"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C 0.03334 0.03588 0.07292 0.04745 0.08924 0.03079 C 0.10417 0.01597 0.09705 -0.02755 0.0724 -0.07106 C 0.04775 -0.11435 0.01528 -0.13843 0.00104 -0.12384 C -0.01562 -0.10694 0.00174 -0.06505 0.03716 -0.03333 C 0.07413 -0.00324 0.11268 0.00718 0.12778 -0.00833 C 0.14306 -0.02361 0.13611 -0.06898 0.11181 -0.11181 C 0.0875 -0.15417 0.05434 -0.17847 0.03941 -0.16319 C 0.02396 -0.14745 0.0415 -0.10556 0.07709 -0.07454 C 0.11233 -0.04259 0.1507 -0.03171 0.1665 -0.04722 C 0.18299 -0.06458 0.17657 -0.11042 0.15191 -0.15347 C 0.12761 -0.19514 0.09462 -0.21921 0.07795 -0.20208 C 0.06407 -0.18819 0.08177 -0.1463 0.11528 -0.11412 C 0.15035 -0.08264 0.1908 -0.07268 0.20591 -0.08819 C 0.22136 -0.10393 0.21476 -0.14977 0.19045 -0.1919 C 0.16545 -0.23611 0.13316 -0.25833 0.11754 -0.24306 C 0.10278 -0.22778 0.11979 -0.18634 0.15469 -0.15532 C 0.18993 -0.12361 0.22986 -0.1125 0.24497 -0.12731 C 0.26146 -0.14421 0.25313 -0.18912 0.22865 -0.23194 C 0.204 -0.27546 0.17101 -0.29722 0.15608 -0.28194 C 0.14115 -0.2669 0.15834 -0.22546 0.19323 -0.19398 C 0.22865 -0.16273 0.26962 -0.15278 0.28299 -0.16667 C 0.29827 -0.18194 0.2915 -0.2287 0.26684 -0.2713 C 0.24236 -0.31481 0.20972 -0.33657 0.19445 -0.32083 C 0.18108 -0.30718 0.19775 -0.26643 0.23143 -0.23356 C 0.26719 -0.20255 0.30834 -0.1919 0.32344 -0.20764 C 0.33663 -0.2213 0.33073 -0.26875 0.30643 -0.31204 C 0.28125 -0.35532 0.24931 -0.37685 0.23472 -0.36181 C 0.21927 -0.34676 0.23629 -0.30602 0.2717 -0.275 C 0.3066 -0.24329 0.34705 -0.23032 0.36146 -0.2463 C 0.37604 -0.26204 0.36771 -0.30694 0.34341 -0.35 C 0.31858 -0.39329 0.28663 -0.41481 0.27118 -0.39931 C 0.25816 -0.38565 0.27361 -0.3463 0.30972 -0.31667 " pathEditMode="relative" rAng="13957548" ptsTypes="fffffffffffffffffffffffffffffffff">
                                      <p:cBhvr>
                                        <p:cTn id="3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27 -0.06412 C 0.07466 -0.11712 -0.00364 -0.10625 -0.04809 -0.03587 C -0.0868 0.01598 -0.09097 0.08797 -0.06215 0.12107 C -0.03264 0.15186 0.02309 0.13681 0.06025 0.08079 C 0.07691 0.05093 0.08941 0.0213 0.09011 -0.00856 C 0.09323 -0.04953 0.08073 -0.08935 0.05521 -0.11666 C 0.0408 -0.13194 0.02431 -0.14143 0.00799 -0.14513 C -0.02934 -0.15324 -0.07118 -0.13379 -0.09895 -0.09166 C -0.1342 -0.04444 -0.13784 0.02014 -0.11198 0.04746 C -0.0842 0.07894 -0.03593 0.06112 -0.00052 0.01436 C 0.01476 -0.01203 0.02535 -0.03888 0.02761 -0.06597 C 0.02761 -0.10462 0.01511 -0.14236 -0.00694 -0.1662 C -0.01909 -0.1787 -0.03368 -0.18634 -0.04982 -0.1912 C -0.08211 -0.19629 -0.11979 -0.18148 -0.14566 -0.14305 C -0.17656 -0.09907 -0.17829 -0.03958 -0.15468 -0.01481 C -0.13246 0.01112 -0.0875 -0.00231 -0.05798 -0.04814 C -0.04201 -0.06967 -0.03281 -0.09537 -0.03159 -0.11967 C -0.02934 -0.15324 -0.04045 -0.18425 -0.06267 -0.20763 C -0.07257 -0.21828 -0.08645 -0.22731 -0.1 -0.23125 C -0.12986 -0.23634 -0.16389 -0.22245 -0.18645 -0.18796 C -0.21267 -0.14675 -0.21701 -0.09652 -0.19479 -0.07245 C -0.17274 -0.04907 -0.1335 -0.06157 -0.10711 -0.10185 C -0.09375 -0.12175 -0.08663 -0.14606 -0.08385 -0.16597 C -0.08211 -0.19629 -0.09253 -0.22638 -0.11041 -0.24675 C -0.12014 -0.25717 -0.13298 -0.26342 -0.14375 -0.26504 C -0.17257 -0.27291 -0.20277 -0.25902 -0.22239 -0.22824 C -0.24635 -0.19212 -0.25156 -0.14699 -0.23177 -0.12592 C -0.21267 -0.10393 -0.17621 -0.1162 -0.15121 -0.15092 C -0.1401 -0.16921 -0.13177 -0.18981 -0.13194 -0.20949 C -0.12986 -0.23634 -0.13958 -0.26412 -0.15503 -0.28032 C -0.1651 -0.29074 -0.17413 -0.29606 -0.18559 -0.2993 C -0.21145 -0.30532 -0.23784 -0.29328 -0.25729 -0.26689 C -0.27864 -0.2324 -0.28211 -0.19189 -0.26458 -0.17291 C -0.24687 -0.153 -0.21527 -0.16342 -0.19253 -0.19583 C -0.18246 -0.21273 -0.175 -0.22939 -0.17465 -0.24768 C -0.17343 -0.27199 -0.18142 -0.29606 -0.19635 -0.31226 C -0.20468 -0.32106 -0.21319 -0.325 -0.22361 -0.3287 C -0.24531 -0.33356 -0.26909 -0.32222 -0.2868 -0.29768 C -0.30729 -0.26898 -0.31024 -0.23217 -0.29201 -0.21296 C -0.27864 -0.19907 -0.24809 -0.20486 -0.2302 -0.23634 C -0.21875 -0.25023 -0.21354 -0.26736 -0.2118 -0.28263 C -0.21145 -0.30532 -0.21805 -0.32615 -0.23246 -0.34143 C -0.23958 -0.34907 -0.24774 -0.35347 -0.25642 -0.35486 C -0.27621 -0.35856 -0.29861 -0.34861 -0.31354 -0.328 C -0.33246 -0.30231 -0.33437 -0.26759 -0.32083 -0.25277 C -0.30416 -0.23472 -0.27986 -0.24652 -0.26111 -0.2706 C -0.25312 -0.28333 -0.24722 -0.29861 -0.24739 -0.31435 C -0.24531 -0.33356 -0.25121 -0.35231 -0.26527 -0.36666 C -0.27066 -0.37268 -0.27864 -0.37638 -0.28663 -0.37939 C -0.30382 -0.38194 -0.32517 -0.37569 -0.33784 -0.35393 C -0.35434 -0.33194 -0.35625 -0.29976 -0.34218 -0.28518 C -0.33055 -0.27268 -0.30694 -0.28009 -0.29201 -0.30509 C -0.28298 -0.31412 -0.27795 -0.3287 -0.27708 -0.34166 C -0.27812 -0.36111 -0.2842 -0.37847 -0.2934 -0.38796 C -0.29982 -0.39513 -0.30659 -0.39861 -0.31336 -0.4 C -0.3302 -0.40416 -0.34774 -0.39652 -0.36163 -0.37916 C -0.37517 -0.35671 -0.37569 -0.32824 -0.36562 -0.31759 C -0.35399 -0.30532 -0.33194 -0.31018 -0.31823 -0.3331 C -0.31145 -0.34444 -0.30677 -0.35625 -0.30694 -0.36689 C -0.30382 -0.38194 -0.31111 -0.3993 -0.32031 -0.40902 C -0.32413 -0.41319 -0.33177 -0.41782 -0.33715 -0.41967 C -0.35364 -0.42407 -0.36805 -0.41527 -0.38038 -0.40092 C -0.39305 -0.38055 -0.39392 -0.35555 -0.38472 -0.34513 C -0.37274 -0.3331 -0.35573 -0.3405 -0.34166 -0.35763 C -0.33524 -0.36828 -0.33142 -0.37916 -0.33177 -0.3905 C -0.3302 -0.40416 -0.33472 -0.41805 -0.34392 -0.42824 C -0.34809 -0.4324 -0.35347 -0.43472 -0.35937 -0.4368 " pathEditMode="relative" rAng="7720067" ptsTypes="fffffffffffffffffffffffffffffffffffffffffffffffffffffffffffffffffff">
                                      <p:cBhvr>
                                        <p:cTn id="5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5" y="-1053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1321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9434">
                <p:cTn id="79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4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2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4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4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52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err="1">
                <a:solidFill>
                  <a:srgbClr val="33CCFF"/>
                </a:solidFill>
              </a:rPr>
              <a:t>ㅈ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나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88408"/>
          <a:stretch/>
        </p:blipFill>
        <p:spPr bwMode="auto">
          <a:xfrm>
            <a:off x="2809764" y="125010"/>
            <a:ext cx="3555050" cy="6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74825" y="273963"/>
            <a:ext cx="2249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풍선 매주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리셋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미션어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변경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7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02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74" numSld="2">
                <p:cTn id="94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4952" y="2921168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끝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D:\My Document\Desktop\빅캠프2013\PSD_소스\welcome_splash\bom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02" y="2292481"/>
            <a:ext cx="2904711" cy="249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41135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 rot="16200000">
            <a:off x="2803511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10871" y="1124744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프롤로그 영상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Sequence 01_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7704" y="1933924"/>
            <a:ext cx="537659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9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528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My Document\Desktop\빅캠프2013\PSD_소스\welcome_splash\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2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My Document\Desktop\빅캠프2013\PSD_소스\welcome_splash\bom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02" y="2060848"/>
            <a:ext cx="2904711" cy="249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09502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825" y="27396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시작 화면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5530">
            <a:off x="3602522" y="330526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8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40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My Document\Desktop\빅캠프2013\PSD_소스\WORK FLOW_Students\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2735"/>
            <a:ext cx="3024336" cy="504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My Document\Desktop\빅캠프2013\PSD_소스\login screen\apply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69" y="4885346"/>
            <a:ext cx="774131" cy="3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064868" y="370098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825" y="27396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회원 가입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3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60" numSld="5">
                <p:cTn id="23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My Document\Desktop\빅캠프2013\PSD_소스\WORK FLOW_Students\02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2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187588" y="132367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</a:t>
            </a:r>
            <a:r>
              <a:rPr lang="ko-KR" altLang="en-US" sz="1100" dirty="0" err="1" smtClean="0"/>
              <a:t>늉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늉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010-2828-1818</a:t>
            </a:r>
            <a:endParaRPr lang="ko-KR" altLang="en-US" sz="1100" dirty="0"/>
          </a:p>
        </p:txBody>
      </p:sp>
      <p:pic>
        <p:nvPicPr>
          <p:cNvPr id="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23855" y="391701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아바타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설정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My Document\Desktop\빅캠프2013\PSD_소스\WORK FLOW_Students\02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0" y="1055018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87588" y="132367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</a:t>
            </a:r>
            <a:r>
              <a:rPr lang="ko-KR" altLang="en-US" sz="1100" dirty="0" err="1" smtClean="0"/>
              <a:t>늉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늉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010-2828-1818</a:t>
            </a:r>
            <a:endParaRPr lang="ko-KR" altLang="en-US" sz="1100" dirty="0"/>
          </a:p>
        </p:txBody>
      </p:sp>
      <p:pic>
        <p:nvPicPr>
          <p:cNvPr id="8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23856" y="321392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아바타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설정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My Document\Desktop\빅캠프2013\PSD_소스\WORK FLOW_Students\02-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55018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My Document\Desktop\빅캠프2013\PSD_소스\WORK FLOW_Students\02-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4"/>
          <a:stretch/>
        </p:blipFill>
        <p:spPr bwMode="auto">
          <a:xfrm>
            <a:off x="3062802" y="3264492"/>
            <a:ext cx="3024219" cy="282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87588" y="132367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</a:t>
            </a:r>
            <a:r>
              <a:rPr lang="ko-KR" altLang="en-US" sz="1100" dirty="0" err="1" smtClean="0"/>
              <a:t>늉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늉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010-2828-1818</a:t>
            </a:r>
            <a:endParaRPr lang="ko-KR" altLang="en-US"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3654311" y="4107015"/>
            <a:ext cx="1883071" cy="724321"/>
            <a:chOff x="3654311" y="4107015"/>
            <a:chExt cx="1883071" cy="724321"/>
          </a:xfrm>
        </p:grpSpPr>
        <p:pic>
          <p:nvPicPr>
            <p:cNvPr id="17" name="Picture 2" descr="D:\My Document\Desktop\빅캠프2013\PSD_Source_updated_130915\vote_updated_130915\qb_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311" y="4107015"/>
              <a:ext cx="1883071" cy="72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060905" y="4149080"/>
              <a:ext cx="11448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/>
                <a:t>아바타</a:t>
              </a:r>
              <a:r>
                <a:rPr lang="ko-KR" altLang="en-US" sz="1100" dirty="0" smtClean="0"/>
                <a:t> 설정이 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완료 되었나요</a:t>
              </a:r>
              <a:r>
                <a:rPr lang="en-US" altLang="ko-KR" sz="1100" dirty="0" smtClean="0"/>
                <a:t>?</a:t>
              </a:r>
              <a:endParaRPr lang="ko-KR" altLang="en-US" sz="1100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691260" y="4257405"/>
              <a:ext cx="1829030" cy="555186"/>
              <a:chOff x="3627798" y="4257405"/>
              <a:chExt cx="1829030" cy="555186"/>
            </a:xfrm>
          </p:grpSpPr>
          <p:pic>
            <p:nvPicPr>
              <p:cNvPr id="20" name="Picture 3" descr="D:\My Document\Desktop\빅캠프2013\PSD_Source_updated_130915\vote_updated_130915\qb_2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7798" y="4257405"/>
                <a:ext cx="1110371" cy="555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3" descr="D:\My Document\Desktop\빅캠프2013\PSD_Source_updated_130915\vote_updated_130915\qb_2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6457" y="4257405"/>
                <a:ext cx="1110371" cy="555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4087858" y="4553689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예</a:t>
              </a:r>
              <a:endParaRPr lang="ko-KR" altLang="en-US" sz="9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29603" y="4553689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아니</a:t>
              </a:r>
              <a:r>
                <a:rPr lang="ko-KR" altLang="en-US" sz="900" dirty="0"/>
                <a:t>오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아바타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설정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4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415742" y="339678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127711" y="339278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23856" y="321392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5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1245749</TotalTime>
  <Words>327</Words>
  <Application>Microsoft Office PowerPoint</Application>
  <PresentationFormat>화면 슬라이드 쇼(4:3)</PresentationFormat>
  <Paragraphs>127</Paragraphs>
  <Slides>36</Slides>
  <Notes>5</Notes>
  <HiddenSlides>0</HiddenSlides>
  <MMClips>14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굴림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195</cp:revision>
  <dcterms:created xsi:type="dcterms:W3CDTF">2013-10-08T04:44:20Z</dcterms:created>
  <dcterms:modified xsi:type="dcterms:W3CDTF">2013-10-14T12:05:46Z</dcterms:modified>
</cp:coreProperties>
</file>